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6" r:id="rId4"/>
  </p:sldMasterIdLst>
  <p:notesMasterIdLst>
    <p:notesMasterId r:id="rId16"/>
  </p:notesMasterIdLst>
  <p:sldIdLst>
    <p:sldId id="284" r:id="rId5"/>
    <p:sldId id="414" r:id="rId6"/>
    <p:sldId id="2076136411" r:id="rId7"/>
    <p:sldId id="387" r:id="rId8"/>
    <p:sldId id="2076136409" r:id="rId9"/>
    <p:sldId id="2076136412" r:id="rId10"/>
    <p:sldId id="2076136406" r:id="rId11"/>
    <p:sldId id="2076136408" r:id="rId12"/>
    <p:sldId id="2076136410" r:id="rId13"/>
    <p:sldId id="2076136407" r:id="rId14"/>
    <p:sldId id="287" r:id="rId15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365 Template - 2018" id="{9BD64746-1A7C-4B76-A02E-A8C0D1B4344D}">
          <p14:sldIdLst>
            <p14:sldId id="284"/>
            <p14:sldId id="414"/>
            <p14:sldId id="2076136411"/>
            <p14:sldId id="387"/>
            <p14:sldId id="2076136409"/>
            <p14:sldId id="2076136412"/>
            <p14:sldId id="2076136406"/>
            <p14:sldId id="2076136408"/>
            <p14:sldId id="2076136410"/>
            <p14:sldId id="2076136407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Powell" initials="AP" lastIdx="33" clrIdx="0">
    <p:extLst>
      <p:ext uri="{19B8F6BF-5375-455C-9EA6-DF929625EA0E}">
        <p15:presenceInfo xmlns:p15="http://schemas.microsoft.com/office/powerpoint/2012/main" userId="S-1-5-21-1216309865-3539344747-243404397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C5D04"/>
    <a:srgbClr val="0078D7"/>
    <a:srgbClr val="FF3300"/>
    <a:srgbClr val="FFFFFF"/>
    <a:srgbClr val="0278D4"/>
    <a:srgbClr val="000000"/>
    <a:srgbClr val="0278D7"/>
    <a:srgbClr val="409A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1ABC6-4BBB-4332-94CB-09E56F3DACB9}" v="334" dt="2021-06-09T15:20:42.472"/>
    <p1510:client id="{CFB913BD-A061-4CE8-8AED-8E3CA287FD57}" v="3" dt="2021-06-10T11:27:50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2" autoAdjust="0"/>
    <p:restoredTop sz="75506" autoAdjust="0"/>
  </p:normalViewPr>
  <p:slideViewPr>
    <p:cSldViewPr snapToGrid="0">
      <p:cViewPr varScale="1">
        <p:scale>
          <a:sx n="85" d="100"/>
          <a:sy n="85" d="100"/>
        </p:scale>
        <p:origin x="154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CFB913BD-A061-4CE8-8AED-8E3CA287FD57}"/>
    <pc:docChg chg="undo custSel addSld delSld modSld modSection">
      <pc:chgData name="Dan Toft" userId="f3bf429e-1f21-44de-853c-e541fb5aa85e" providerId="ADAL" clId="{CFB913BD-A061-4CE8-8AED-8E3CA287FD57}" dt="2021-06-10T13:52:45.826" v="818" actId="20577"/>
      <pc:docMkLst>
        <pc:docMk/>
      </pc:docMkLst>
      <pc:sldChg chg="modNotesTx">
        <pc:chgData name="Dan Toft" userId="f3bf429e-1f21-44de-853c-e541fb5aa85e" providerId="ADAL" clId="{CFB913BD-A061-4CE8-8AED-8E3CA287FD57}" dt="2021-06-10T13:52:45.826" v="818" actId="20577"/>
        <pc:sldMkLst>
          <pc:docMk/>
          <pc:sldMk cId="110898965" sldId="284"/>
        </pc:sldMkLst>
      </pc:sldChg>
      <pc:sldChg chg="modNotesTx">
        <pc:chgData name="Dan Toft" userId="f3bf429e-1f21-44de-853c-e541fb5aa85e" providerId="ADAL" clId="{CFB913BD-A061-4CE8-8AED-8E3CA287FD57}" dt="2021-06-10T11:26:51.223" v="147" actId="20577"/>
        <pc:sldMkLst>
          <pc:docMk/>
          <pc:sldMk cId="2686636435" sldId="287"/>
        </pc:sldMkLst>
      </pc:sldChg>
      <pc:sldChg chg="del">
        <pc:chgData name="Dan Toft" userId="f3bf429e-1f21-44de-853c-e541fb5aa85e" providerId="ADAL" clId="{CFB913BD-A061-4CE8-8AED-8E3CA287FD57}" dt="2021-06-10T13:37:26.351" v="191" actId="47"/>
        <pc:sldMkLst>
          <pc:docMk/>
          <pc:sldMk cId="2570734797" sldId="386"/>
        </pc:sldMkLst>
      </pc:sldChg>
      <pc:sldChg chg="modSp mod modNotesTx">
        <pc:chgData name="Dan Toft" userId="f3bf429e-1f21-44de-853c-e541fb5aa85e" providerId="ADAL" clId="{CFB913BD-A061-4CE8-8AED-8E3CA287FD57}" dt="2021-06-10T13:46:13.581" v="817" actId="20577"/>
        <pc:sldMkLst>
          <pc:docMk/>
          <pc:sldMk cId="2211669851" sldId="414"/>
        </pc:sldMkLst>
        <pc:spChg chg="mod">
          <ac:chgData name="Dan Toft" userId="f3bf429e-1f21-44de-853c-e541fb5aa85e" providerId="ADAL" clId="{CFB913BD-A061-4CE8-8AED-8E3CA287FD57}" dt="2021-06-10T11:09:27.649" v="46" actId="6549"/>
          <ac:spMkLst>
            <pc:docMk/>
            <pc:sldMk cId="2211669851" sldId="414"/>
            <ac:spMk id="3" creationId="{D3EB3CA8-EE0F-474D-BEE9-F3E43A5167EC}"/>
          </ac:spMkLst>
        </pc:spChg>
      </pc:sldChg>
      <pc:sldChg chg="del">
        <pc:chgData name="Dan Toft" userId="f3bf429e-1f21-44de-853c-e541fb5aa85e" providerId="ADAL" clId="{CFB913BD-A061-4CE8-8AED-8E3CA287FD57}" dt="2021-06-10T13:37:24.983" v="190" actId="47"/>
        <pc:sldMkLst>
          <pc:docMk/>
          <pc:sldMk cId="3766396813" sldId="2076136399"/>
        </pc:sldMkLst>
      </pc:sldChg>
      <pc:sldChg chg="del">
        <pc:chgData name="Dan Toft" userId="f3bf429e-1f21-44de-853c-e541fb5aa85e" providerId="ADAL" clId="{CFB913BD-A061-4CE8-8AED-8E3CA287FD57}" dt="2021-06-10T13:37:24.983" v="190" actId="47"/>
        <pc:sldMkLst>
          <pc:docMk/>
          <pc:sldMk cId="1713413684" sldId="2076136402"/>
        </pc:sldMkLst>
      </pc:sldChg>
      <pc:sldChg chg="del">
        <pc:chgData name="Dan Toft" userId="f3bf429e-1f21-44de-853c-e541fb5aa85e" providerId="ADAL" clId="{CFB913BD-A061-4CE8-8AED-8E3CA287FD57}" dt="2021-06-10T13:37:24.983" v="190" actId="47"/>
        <pc:sldMkLst>
          <pc:docMk/>
          <pc:sldMk cId="1815098904" sldId="2076136403"/>
        </pc:sldMkLst>
      </pc:sldChg>
      <pc:sldChg chg="del">
        <pc:chgData name="Dan Toft" userId="f3bf429e-1f21-44de-853c-e541fb5aa85e" providerId="ADAL" clId="{CFB913BD-A061-4CE8-8AED-8E3CA287FD57}" dt="2021-06-10T13:37:24.983" v="190" actId="47"/>
        <pc:sldMkLst>
          <pc:docMk/>
          <pc:sldMk cId="615870981" sldId="2076136404"/>
        </pc:sldMkLst>
      </pc:sldChg>
      <pc:sldChg chg="del">
        <pc:chgData name="Dan Toft" userId="f3bf429e-1f21-44de-853c-e541fb5aa85e" providerId="ADAL" clId="{CFB913BD-A061-4CE8-8AED-8E3CA287FD57}" dt="2021-06-10T13:37:24.983" v="190" actId="47"/>
        <pc:sldMkLst>
          <pc:docMk/>
          <pc:sldMk cId="869171215" sldId="2076136405"/>
        </pc:sldMkLst>
      </pc:sldChg>
      <pc:sldChg chg="addSp delSp modSp mod modNotesTx">
        <pc:chgData name="Dan Toft" userId="f3bf429e-1f21-44de-853c-e541fb5aa85e" providerId="ADAL" clId="{CFB913BD-A061-4CE8-8AED-8E3CA287FD57}" dt="2021-06-10T13:43:59.015" v="802" actId="20577"/>
        <pc:sldMkLst>
          <pc:docMk/>
          <pc:sldMk cId="2810827170" sldId="2076136407"/>
        </pc:sldMkLst>
        <pc:spChg chg="mod">
          <ac:chgData name="Dan Toft" userId="f3bf429e-1f21-44de-853c-e541fb5aa85e" providerId="ADAL" clId="{CFB913BD-A061-4CE8-8AED-8E3CA287FD57}" dt="2021-06-10T11:26:01.969" v="146" actId="1036"/>
          <ac:spMkLst>
            <pc:docMk/>
            <pc:sldMk cId="2810827170" sldId="2076136407"/>
            <ac:spMk id="3" creationId="{5111FCB1-7C7E-4975-A8DF-C40CC639FB81}"/>
          </ac:spMkLst>
        </pc:spChg>
        <pc:spChg chg="add del mod">
          <ac:chgData name="Dan Toft" userId="f3bf429e-1f21-44de-853c-e541fb5aa85e" providerId="ADAL" clId="{CFB913BD-A061-4CE8-8AED-8E3CA287FD57}" dt="2021-06-10T11:25:39.682" v="109" actId="478"/>
          <ac:spMkLst>
            <pc:docMk/>
            <pc:sldMk cId="2810827170" sldId="2076136407"/>
            <ac:spMk id="6" creationId="{ACED554C-66A3-4A32-97B2-AD4121664386}"/>
          </ac:spMkLst>
        </pc:spChg>
        <pc:spChg chg="add mod">
          <ac:chgData name="Dan Toft" userId="f3bf429e-1f21-44de-853c-e541fb5aa85e" providerId="ADAL" clId="{CFB913BD-A061-4CE8-8AED-8E3CA287FD57}" dt="2021-06-10T11:25:49.772" v="115" actId="404"/>
          <ac:spMkLst>
            <pc:docMk/>
            <pc:sldMk cId="2810827170" sldId="2076136407"/>
            <ac:spMk id="7" creationId="{F33F113A-183A-45E9-B454-86000A6F28CF}"/>
          </ac:spMkLst>
        </pc:spChg>
        <pc:spChg chg="mod">
          <ac:chgData name="Dan Toft" userId="f3bf429e-1f21-44de-853c-e541fb5aa85e" providerId="ADAL" clId="{CFB913BD-A061-4CE8-8AED-8E3CA287FD57}" dt="2021-06-10T11:28:00.483" v="189" actId="20577"/>
          <ac:spMkLst>
            <pc:docMk/>
            <pc:sldMk cId="2810827170" sldId="2076136407"/>
            <ac:spMk id="13" creationId="{0DF395F9-63C1-46F8-A3E5-F6B3A841C149}"/>
          </ac:spMkLst>
        </pc:spChg>
      </pc:sldChg>
      <pc:sldChg chg="addSp delSp modSp add mod">
        <pc:chgData name="Dan Toft" userId="f3bf429e-1f21-44de-853c-e541fb5aa85e" providerId="ADAL" clId="{CFB913BD-A061-4CE8-8AED-8E3CA287FD57}" dt="2021-06-09T08:06:36.584" v="45" actId="1076"/>
        <pc:sldMkLst>
          <pc:docMk/>
          <pc:sldMk cId="1891524692" sldId="2076136409"/>
        </pc:sldMkLst>
        <pc:picChg chg="del mod">
          <ac:chgData name="Dan Toft" userId="f3bf429e-1f21-44de-853c-e541fb5aa85e" providerId="ADAL" clId="{CFB913BD-A061-4CE8-8AED-8E3CA287FD57}" dt="2021-06-09T08:06:09.145" v="37" actId="478"/>
          <ac:picMkLst>
            <pc:docMk/>
            <pc:sldMk cId="1891524692" sldId="2076136409"/>
            <ac:picMk id="4" creationId="{4DAD5E99-4AF7-4744-81D6-1D5CC359B78E}"/>
          </ac:picMkLst>
        </pc:picChg>
        <pc:picChg chg="add del mod">
          <ac:chgData name="Dan Toft" userId="f3bf429e-1f21-44de-853c-e541fb5aa85e" providerId="ADAL" clId="{CFB913BD-A061-4CE8-8AED-8E3CA287FD57}" dt="2021-06-09T08:06:32.285" v="41" actId="478"/>
          <ac:picMkLst>
            <pc:docMk/>
            <pc:sldMk cId="1891524692" sldId="2076136409"/>
            <ac:picMk id="5" creationId="{65609BA0-F530-470E-B0B8-7751465DF61D}"/>
          </ac:picMkLst>
        </pc:picChg>
        <pc:picChg chg="add mod">
          <ac:chgData name="Dan Toft" userId="f3bf429e-1f21-44de-853c-e541fb5aa85e" providerId="ADAL" clId="{CFB913BD-A061-4CE8-8AED-8E3CA287FD57}" dt="2021-06-09T08:06:36.584" v="45" actId="1076"/>
          <ac:picMkLst>
            <pc:docMk/>
            <pc:sldMk cId="1891524692" sldId="2076136409"/>
            <ac:picMk id="7" creationId="{19CD5D3C-7FEB-41CD-AF1B-B261FEA61558}"/>
          </ac:picMkLst>
        </pc:picChg>
      </pc:sldChg>
      <pc:sldChg chg="modNotesTx">
        <pc:chgData name="Dan Toft" userId="f3bf429e-1f21-44de-853c-e541fb5aa85e" providerId="ADAL" clId="{CFB913BD-A061-4CE8-8AED-8E3CA287FD57}" dt="2021-06-10T13:42:18.141" v="620" actId="20577"/>
        <pc:sldMkLst>
          <pc:docMk/>
          <pc:sldMk cId="1189911717" sldId="2076136410"/>
        </pc:sldMkLst>
      </pc:sldChg>
      <pc:sldChg chg="modSp mod">
        <pc:chgData name="Dan Toft" userId="f3bf429e-1f21-44de-853c-e541fb5aa85e" providerId="ADAL" clId="{CFB913BD-A061-4CE8-8AED-8E3CA287FD57}" dt="2021-06-10T11:09:30.473" v="47" actId="20577"/>
        <pc:sldMkLst>
          <pc:docMk/>
          <pc:sldMk cId="985769645" sldId="2076136412"/>
        </pc:sldMkLst>
        <pc:spChg chg="mod">
          <ac:chgData name="Dan Toft" userId="f3bf429e-1f21-44de-853c-e541fb5aa85e" providerId="ADAL" clId="{CFB913BD-A061-4CE8-8AED-8E3CA287FD57}" dt="2021-06-10T11:09:30.473" v="47" actId="20577"/>
          <ac:spMkLst>
            <pc:docMk/>
            <pc:sldMk cId="985769645" sldId="2076136412"/>
            <ac:spMk id="2" creationId="{1724E59C-30B3-4C88-861B-37F2837D14A1}"/>
          </ac:spMkLst>
        </pc:spChg>
      </pc:sldChg>
    </pc:docChg>
  </pc:docChgLst>
  <pc:docChgLst>
    <pc:chgData name="Dan" userId="f3bf429e-1f21-44de-853c-e541fb5aa85e" providerId="ADAL" clId="{6721ABC6-4BBB-4332-94CB-09E56F3DACB9}"/>
    <pc:docChg chg="undo custSel addSld delSld modSld sldOrd modSection">
      <pc:chgData name="Dan" userId="f3bf429e-1f21-44de-853c-e541fb5aa85e" providerId="ADAL" clId="{6721ABC6-4BBB-4332-94CB-09E56F3DACB9}" dt="2021-06-09T15:20:44.123" v="660" actId="20577"/>
      <pc:docMkLst>
        <pc:docMk/>
      </pc:docMkLst>
      <pc:sldChg chg="del ord">
        <pc:chgData name="Dan" userId="f3bf429e-1f21-44de-853c-e541fb5aa85e" providerId="ADAL" clId="{6721ABC6-4BBB-4332-94CB-09E56F3DACB9}" dt="2021-06-09T15:12:16.248" v="464" actId="47"/>
        <pc:sldMkLst>
          <pc:docMk/>
          <pc:sldMk cId="958678014" sldId="346"/>
        </pc:sldMkLst>
      </pc:sldChg>
      <pc:sldChg chg="modTransition">
        <pc:chgData name="Dan" userId="f3bf429e-1f21-44de-853c-e541fb5aa85e" providerId="ADAL" clId="{6721ABC6-4BBB-4332-94CB-09E56F3DACB9}" dt="2021-06-09T15:15:36.490" v="550"/>
        <pc:sldMkLst>
          <pc:docMk/>
          <pc:sldMk cId="2570734797" sldId="386"/>
        </pc:sldMkLst>
      </pc:sldChg>
      <pc:sldChg chg="del ord">
        <pc:chgData name="Dan" userId="f3bf429e-1f21-44de-853c-e541fb5aa85e" providerId="ADAL" clId="{6721ABC6-4BBB-4332-94CB-09E56F3DACB9}" dt="2021-06-09T15:20:07.071" v="626" actId="2696"/>
        <pc:sldMkLst>
          <pc:docMk/>
          <pc:sldMk cId="128379186" sldId="387"/>
        </pc:sldMkLst>
      </pc:sldChg>
      <pc:sldChg chg="add">
        <pc:chgData name="Dan" userId="f3bf429e-1f21-44de-853c-e541fb5aa85e" providerId="ADAL" clId="{6721ABC6-4BBB-4332-94CB-09E56F3DACB9}" dt="2021-06-09T15:20:09.541" v="627"/>
        <pc:sldMkLst>
          <pc:docMk/>
          <pc:sldMk cId="2496224515" sldId="387"/>
        </pc:sldMkLst>
      </pc:sldChg>
      <pc:sldChg chg="modSp mod">
        <pc:chgData name="Dan" userId="f3bf429e-1f21-44de-853c-e541fb5aa85e" providerId="ADAL" clId="{6721ABC6-4BBB-4332-94CB-09E56F3DACB9}" dt="2021-06-09T15:20:44.123" v="660" actId="20577"/>
        <pc:sldMkLst>
          <pc:docMk/>
          <pc:sldMk cId="2211669851" sldId="414"/>
        </pc:sldMkLst>
        <pc:spChg chg="mod">
          <ac:chgData name="Dan" userId="f3bf429e-1f21-44de-853c-e541fb5aa85e" providerId="ADAL" clId="{6721ABC6-4BBB-4332-94CB-09E56F3DACB9}" dt="2021-06-09T15:20:44.123" v="660" actId="20577"/>
          <ac:spMkLst>
            <pc:docMk/>
            <pc:sldMk cId="2211669851" sldId="414"/>
            <ac:spMk id="3" creationId="{D3EB3CA8-EE0F-474D-BEE9-F3E43A5167EC}"/>
          </ac:spMkLst>
        </pc:spChg>
      </pc:sldChg>
      <pc:sldChg chg="modTransition">
        <pc:chgData name="Dan" userId="f3bf429e-1f21-44de-853c-e541fb5aa85e" providerId="ADAL" clId="{6721ABC6-4BBB-4332-94CB-09E56F3DACB9}" dt="2021-06-09T15:15:33.894" v="549"/>
        <pc:sldMkLst>
          <pc:docMk/>
          <pc:sldMk cId="1713413684" sldId="2076136402"/>
        </pc:sldMkLst>
      </pc:sldChg>
      <pc:sldChg chg="modTransition">
        <pc:chgData name="Dan" userId="f3bf429e-1f21-44de-853c-e541fb5aa85e" providerId="ADAL" clId="{6721ABC6-4BBB-4332-94CB-09E56F3DACB9}" dt="2021-06-09T15:15:33.894" v="549"/>
        <pc:sldMkLst>
          <pc:docMk/>
          <pc:sldMk cId="1815098904" sldId="2076136403"/>
        </pc:sldMkLst>
      </pc:sldChg>
      <pc:sldChg chg="modTransition">
        <pc:chgData name="Dan" userId="f3bf429e-1f21-44de-853c-e541fb5aa85e" providerId="ADAL" clId="{6721ABC6-4BBB-4332-94CB-09E56F3DACB9}" dt="2021-06-09T15:15:33.894" v="549"/>
        <pc:sldMkLst>
          <pc:docMk/>
          <pc:sldMk cId="615870981" sldId="2076136404"/>
        </pc:sldMkLst>
      </pc:sldChg>
      <pc:sldChg chg="modTransition">
        <pc:chgData name="Dan" userId="f3bf429e-1f21-44de-853c-e541fb5aa85e" providerId="ADAL" clId="{6721ABC6-4BBB-4332-94CB-09E56F3DACB9}" dt="2021-06-09T15:15:33.894" v="549"/>
        <pc:sldMkLst>
          <pc:docMk/>
          <pc:sldMk cId="869171215" sldId="2076136405"/>
        </pc:sldMkLst>
      </pc:sldChg>
      <pc:sldChg chg="addSp delSp modSp mod ord delAnim modAnim">
        <pc:chgData name="Dan" userId="f3bf429e-1f21-44de-853c-e541fb5aa85e" providerId="ADAL" clId="{6721ABC6-4BBB-4332-94CB-09E56F3DACB9}" dt="2021-06-09T15:14:09.421" v="547" actId="1076"/>
        <pc:sldMkLst>
          <pc:docMk/>
          <pc:sldMk cId="2255178547" sldId="2076136406"/>
        </pc:sldMkLst>
        <pc:spChg chg="add del mod">
          <ac:chgData name="Dan" userId="f3bf429e-1f21-44de-853c-e541fb5aa85e" providerId="ADAL" clId="{6721ABC6-4BBB-4332-94CB-09E56F3DACB9}" dt="2021-06-09T14:59:15.707" v="184"/>
          <ac:spMkLst>
            <pc:docMk/>
            <pc:sldMk cId="2255178547" sldId="2076136406"/>
            <ac:spMk id="12" creationId="{7246F08D-3AF8-4076-B58F-9DC3064009C0}"/>
          </ac:spMkLst>
        </pc:spChg>
        <pc:spChg chg="add del mod">
          <ac:chgData name="Dan" userId="f3bf429e-1f21-44de-853c-e541fb5aa85e" providerId="ADAL" clId="{6721ABC6-4BBB-4332-94CB-09E56F3DACB9}" dt="2021-06-09T14:59:14.798" v="182" actId="767"/>
          <ac:spMkLst>
            <pc:docMk/>
            <pc:sldMk cId="2255178547" sldId="2076136406"/>
            <ac:spMk id="13" creationId="{D6A442C7-F92A-44AC-B9F0-63848532C10D}"/>
          </ac:spMkLst>
        </pc:spChg>
        <pc:spChg chg="add mod">
          <ac:chgData name="Dan" userId="f3bf429e-1f21-44de-853c-e541fb5aa85e" providerId="ADAL" clId="{6721ABC6-4BBB-4332-94CB-09E56F3DACB9}" dt="2021-06-09T15:14:09.421" v="547" actId="1076"/>
          <ac:spMkLst>
            <pc:docMk/>
            <pc:sldMk cId="2255178547" sldId="2076136406"/>
            <ac:spMk id="48" creationId="{2A17F3B9-1283-4FDB-A499-084E510D8996}"/>
          </ac:spMkLst>
        </pc:spChg>
        <pc:spChg chg="add mod">
          <ac:chgData name="Dan" userId="f3bf429e-1f21-44de-853c-e541fb5aa85e" providerId="ADAL" clId="{6721ABC6-4BBB-4332-94CB-09E56F3DACB9}" dt="2021-06-09T15:14:09.421" v="547" actId="1076"/>
          <ac:spMkLst>
            <pc:docMk/>
            <pc:sldMk cId="2255178547" sldId="2076136406"/>
            <ac:spMk id="51" creationId="{A31425CA-C966-4D6B-A8CF-F3628DBD96D4}"/>
          </ac:spMkLst>
        </pc:spChg>
        <pc:spChg chg="add del mod">
          <ac:chgData name="Dan" userId="f3bf429e-1f21-44de-853c-e541fb5aa85e" providerId="ADAL" clId="{6721ABC6-4BBB-4332-94CB-09E56F3DACB9}" dt="2021-06-09T15:05:28.539" v="275" actId="478"/>
          <ac:spMkLst>
            <pc:docMk/>
            <pc:sldMk cId="2255178547" sldId="2076136406"/>
            <ac:spMk id="52" creationId="{1895E16C-2AB0-4324-A851-BA37BD4C1150}"/>
          </ac:spMkLst>
        </pc:spChg>
        <pc:spChg chg="add mod">
          <ac:chgData name="Dan" userId="f3bf429e-1f21-44de-853c-e541fb5aa85e" providerId="ADAL" clId="{6721ABC6-4BBB-4332-94CB-09E56F3DACB9}" dt="2021-06-09T15:14:09.421" v="547" actId="1076"/>
          <ac:spMkLst>
            <pc:docMk/>
            <pc:sldMk cId="2255178547" sldId="2076136406"/>
            <ac:spMk id="53" creationId="{71B4559F-3B3C-404D-A7BB-4085E0E8850F}"/>
          </ac:spMkLst>
        </pc:spChg>
        <pc:spChg chg="add mod">
          <ac:chgData name="Dan" userId="f3bf429e-1f21-44de-853c-e541fb5aa85e" providerId="ADAL" clId="{6721ABC6-4BBB-4332-94CB-09E56F3DACB9}" dt="2021-06-09T15:14:09.421" v="547" actId="1076"/>
          <ac:spMkLst>
            <pc:docMk/>
            <pc:sldMk cId="2255178547" sldId="2076136406"/>
            <ac:spMk id="54" creationId="{F541402F-83EB-449C-8D14-CBC531E454F2}"/>
          </ac:spMkLst>
        </pc:spChg>
        <pc:picChg chg="add mod">
          <ac:chgData name="Dan" userId="f3bf429e-1f21-44de-853c-e541fb5aa85e" providerId="ADAL" clId="{6721ABC6-4BBB-4332-94CB-09E56F3DACB9}" dt="2021-06-09T14:58:45.844" v="174" actId="1076"/>
          <ac:picMkLst>
            <pc:docMk/>
            <pc:sldMk cId="2255178547" sldId="2076136406"/>
            <ac:picMk id="4" creationId="{2F3ACF79-60EB-4840-9DF7-6E9AD68B83F9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5" creationId="{48518634-581F-40BB-B39C-8D3B60E56BBC}"/>
          </ac:picMkLst>
        </pc:picChg>
        <pc:picChg chg="add mod ord">
          <ac:chgData name="Dan" userId="f3bf429e-1f21-44de-853c-e541fb5aa85e" providerId="ADAL" clId="{6721ABC6-4BBB-4332-94CB-09E56F3DACB9}" dt="2021-06-09T14:59:00.534" v="179" actId="207"/>
          <ac:picMkLst>
            <pc:docMk/>
            <pc:sldMk cId="2255178547" sldId="2076136406"/>
            <ac:picMk id="7" creationId="{111AC7FD-C9C3-4DAC-A02B-539C2379CAEF}"/>
          </ac:picMkLst>
        </pc:picChg>
        <pc:picChg chg="add del mod">
          <ac:chgData name="Dan" userId="f3bf429e-1f21-44de-853c-e541fb5aa85e" providerId="ADAL" clId="{6721ABC6-4BBB-4332-94CB-09E56F3DACB9}" dt="2021-06-08T17:14:34.651" v="1"/>
          <ac:picMkLst>
            <pc:docMk/>
            <pc:sldMk cId="2255178547" sldId="2076136406"/>
            <ac:picMk id="12" creationId="{66824981-D690-46BA-920F-B280A9C336C7}"/>
          </ac:picMkLst>
        </pc:picChg>
        <pc:picChg chg="add del mod">
          <ac:chgData name="Dan" userId="f3bf429e-1f21-44de-853c-e541fb5aa85e" providerId="ADAL" clId="{6721ABC6-4BBB-4332-94CB-09E56F3DACB9}" dt="2021-06-08T17:14:56.563" v="5"/>
          <ac:picMkLst>
            <pc:docMk/>
            <pc:sldMk cId="2255178547" sldId="2076136406"/>
            <ac:picMk id="13" creationId="{95A3140A-4D0B-46D4-9EF3-8F0975CD0F27}"/>
          </ac:picMkLst>
        </pc:picChg>
        <pc:picChg chg="add del mod">
          <ac:chgData name="Dan" userId="f3bf429e-1f21-44de-853c-e541fb5aa85e" providerId="ADAL" clId="{6721ABC6-4BBB-4332-94CB-09E56F3DACB9}" dt="2021-06-08T17:15:02.882" v="7"/>
          <ac:picMkLst>
            <pc:docMk/>
            <pc:sldMk cId="2255178547" sldId="2076136406"/>
            <ac:picMk id="14" creationId="{0BE47F08-5FC9-4E7A-82A2-7F2E13BFD025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15" creationId="{376A9D4C-CB9A-47D3-8815-2B91987B0EAA}"/>
          </ac:picMkLst>
        </pc:picChg>
        <pc:picChg chg="add del mod">
          <ac:chgData name="Dan" userId="f3bf429e-1f21-44de-853c-e541fb5aa85e" providerId="ADAL" clId="{6721ABC6-4BBB-4332-94CB-09E56F3DACB9}" dt="2021-06-09T14:56:44.950" v="140" actId="478"/>
          <ac:picMkLst>
            <pc:docMk/>
            <pc:sldMk cId="2255178547" sldId="2076136406"/>
            <ac:picMk id="16" creationId="{FB1419BD-94EB-4E15-AA34-0FC8208DAA6F}"/>
          </ac:picMkLst>
        </pc:picChg>
        <pc:picChg chg="add del mod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17" creationId="{A9041D33-E238-4B08-9B9E-7B55E8E4EE38}"/>
          </ac:picMkLst>
        </pc:picChg>
        <pc:picChg chg="add del mod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18" creationId="{A49B7AF1-3563-402D-98E9-EDD76F384505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19" creationId="{418410C8-2007-4A7B-95C3-13558003BA4C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0" creationId="{A974750B-9026-49D6-A653-3F597173BA82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1" creationId="{45C19B3F-6A5D-421F-A1C8-030415EC5558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2" creationId="{B1C6B19E-C78B-4B80-960B-D41AFF683149}"/>
          </ac:picMkLst>
        </pc:picChg>
        <pc:picChg chg="del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3" creationId="{84F51FE7-5680-44F0-9F54-E4008D1AE6B3}"/>
          </ac:picMkLst>
        </pc:picChg>
        <pc:picChg chg="add del mod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4" creationId="{447B9DB6-746B-4E74-AB13-76509D1D2FF3}"/>
          </ac:picMkLst>
        </pc:picChg>
        <pc:picChg chg="add del mod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5" creationId="{83E16D7C-088F-4A46-B139-610002D87D5D}"/>
          </ac:picMkLst>
        </pc:picChg>
        <pc:picChg chg="add del mod">
          <ac:chgData name="Dan" userId="f3bf429e-1f21-44de-853c-e541fb5aa85e" providerId="ADAL" clId="{6721ABC6-4BBB-4332-94CB-09E56F3DACB9}" dt="2021-06-09T14:56:43.531" v="139" actId="478"/>
          <ac:picMkLst>
            <pc:docMk/>
            <pc:sldMk cId="2255178547" sldId="2076136406"/>
            <ac:picMk id="26" creationId="{031F7012-F49E-43D3-9320-AD51F07B5954}"/>
          </ac:picMkLst>
        </pc:picChg>
        <pc:picChg chg="add mod">
          <ac:chgData name="Dan" userId="f3bf429e-1f21-44de-853c-e541fb5aa85e" providerId="ADAL" clId="{6721ABC6-4BBB-4332-94CB-09E56F3DACB9}" dt="2021-06-09T14:58:48.489" v="175" actId="1076"/>
          <ac:picMkLst>
            <pc:docMk/>
            <pc:sldMk cId="2255178547" sldId="2076136406"/>
            <ac:picMk id="27" creationId="{AD4F9E54-3E93-4DBC-AF27-51E0D9C81528}"/>
          </ac:picMkLst>
        </pc:picChg>
        <pc:picChg chg="add mod">
          <ac:chgData name="Dan" userId="f3bf429e-1f21-44de-853c-e541fb5aa85e" providerId="ADAL" clId="{6721ABC6-4BBB-4332-94CB-09E56F3DACB9}" dt="2021-06-09T14:59:48.245" v="188" actId="14100"/>
          <ac:picMkLst>
            <pc:docMk/>
            <pc:sldMk cId="2255178547" sldId="2076136406"/>
            <ac:picMk id="28" creationId="{8263983A-4F03-4EB6-AD5A-7079D355DECC}"/>
          </ac:picMkLst>
        </pc:picChg>
        <pc:picChg chg="add mod">
          <ac:chgData name="Dan" userId="f3bf429e-1f21-44de-853c-e541fb5aa85e" providerId="ADAL" clId="{6721ABC6-4BBB-4332-94CB-09E56F3DACB9}" dt="2021-06-09T15:00:09.429" v="194" actId="1076"/>
          <ac:picMkLst>
            <pc:docMk/>
            <pc:sldMk cId="2255178547" sldId="2076136406"/>
            <ac:picMk id="30" creationId="{CE4EDE54-81A8-4709-8A15-34E7698AAF6E}"/>
          </ac:picMkLst>
        </pc:picChg>
        <pc:picChg chg="add mod">
          <ac:chgData name="Dan" userId="f3bf429e-1f21-44de-853c-e541fb5aa85e" providerId="ADAL" clId="{6721ABC6-4BBB-4332-94CB-09E56F3DACB9}" dt="2021-06-09T15:01:11.603" v="207" actId="1076"/>
          <ac:picMkLst>
            <pc:docMk/>
            <pc:sldMk cId="2255178547" sldId="2076136406"/>
            <ac:picMk id="40" creationId="{449D7EE0-E146-4DFF-866C-CF0FB7EF0569}"/>
          </ac:picMkLst>
        </pc:picChg>
        <pc:picChg chg="del">
          <ac:chgData name="Dan" userId="f3bf429e-1f21-44de-853c-e541fb5aa85e" providerId="ADAL" clId="{6721ABC6-4BBB-4332-94CB-09E56F3DACB9}" dt="2021-06-09T14:56:41.740" v="138" actId="478"/>
          <ac:picMkLst>
            <pc:docMk/>
            <pc:sldMk cId="2255178547" sldId="2076136406"/>
            <ac:picMk id="1028" creationId="{F41176D3-9182-4824-BDC3-45C7A498D656}"/>
          </ac:picMkLst>
        </pc:picChg>
        <pc:picChg chg="del">
          <ac:chgData name="Dan" userId="f3bf429e-1f21-44de-853c-e541fb5aa85e" providerId="ADAL" clId="{6721ABC6-4BBB-4332-94CB-09E56F3DACB9}" dt="2021-06-09T14:56:41.030" v="137" actId="478"/>
          <ac:picMkLst>
            <pc:docMk/>
            <pc:sldMk cId="2255178547" sldId="2076136406"/>
            <ac:picMk id="1030" creationId="{3D76FCBC-A880-4EBE-9602-9A0BDFE08AD8}"/>
          </ac:picMkLst>
        </pc:picChg>
        <pc:cxnChg chg="add mod">
          <ac:chgData name="Dan" userId="f3bf429e-1f21-44de-853c-e541fb5aa85e" providerId="ADAL" clId="{6721ABC6-4BBB-4332-94CB-09E56F3DACB9}" dt="2021-06-09T14:58:48.489" v="175" actId="1076"/>
          <ac:cxnSpMkLst>
            <pc:docMk/>
            <pc:sldMk cId="2255178547" sldId="2076136406"/>
            <ac:cxnSpMk id="9" creationId="{D08A49C7-1543-4C3C-9564-2D5A41C36954}"/>
          </ac:cxnSpMkLst>
        </pc:cxnChg>
        <pc:cxnChg chg="add mod">
          <ac:chgData name="Dan" userId="f3bf429e-1f21-44de-853c-e541fb5aa85e" providerId="ADAL" clId="{6721ABC6-4BBB-4332-94CB-09E56F3DACB9}" dt="2021-06-09T15:00:28.789" v="197" actId="14100"/>
          <ac:cxnSpMkLst>
            <pc:docMk/>
            <pc:sldMk cId="2255178547" sldId="2076136406"/>
            <ac:cxnSpMk id="32" creationId="{559F00FC-FBDE-4FE7-9B38-C46EE3FA1592}"/>
          </ac:cxnSpMkLst>
        </pc:cxnChg>
        <pc:cxnChg chg="add mod">
          <ac:chgData name="Dan" userId="f3bf429e-1f21-44de-853c-e541fb5aa85e" providerId="ADAL" clId="{6721ABC6-4BBB-4332-94CB-09E56F3DACB9}" dt="2021-06-09T15:00:40.879" v="201" actId="14100"/>
          <ac:cxnSpMkLst>
            <pc:docMk/>
            <pc:sldMk cId="2255178547" sldId="2076136406"/>
            <ac:cxnSpMk id="37" creationId="{9DB365F4-C8B6-4B62-B465-749B210F619E}"/>
          </ac:cxnSpMkLst>
        </pc:cxnChg>
        <pc:cxnChg chg="add mod">
          <ac:chgData name="Dan" userId="f3bf429e-1f21-44de-853c-e541fb5aa85e" providerId="ADAL" clId="{6721ABC6-4BBB-4332-94CB-09E56F3DACB9}" dt="2021-06-09T15:01:24.315" v="210" actId="14100"/>
          <ac:cxnSpMkLst>
            <pc:docMk/>
            <pc:sldMk cId="2255178547" sldId="2076136406"/>
            <ac:cxnSpMk id="42" creationId="{EF2BB62B-653E-40AC-89D8-8415FD93A6E8}"/>
          </ac:cxnSpMkLst>
        </pc:cxnChg>
        <pc:cxnChg chg="add mod">
          <ac:chgData name="Dan" userId="f3bf429e-1f21-44de-853c-e541fb5aa85e" providerId="ADAL" clId="{6721ABC6-4BBB-4332-94CB-09E56F3DACB9}" dt="2021-06-09T15:01:45.441" v="214" actId="14100"/>
          <ac:cxnSpMkLst>
            <pc:docMk/>
            <pc:sldMk cId="2255178547" sldId="2076136406"/>
            <ac:cxnSpMk id="46" creationId="{22BCE999-82DD-449E-B503-62C7BB22F0B5}"/>
          </ac:cxnSpMkLst>
        </pc:cxnChg>
      </pc:sldChg>
      <pc:sldChg chg="ord">
        <pc:chgData name="Dan" userId="f3bf429e-1f21-44de-853c-e541fb5aa85e" providerId="ADAL" clId="{6721ABC6-4BBB-4332-94CB-09E56F3DACB9}" dt="2021-06-09T14:56:07.528" v="133" actId="20578"/>
        <pc:sldMkLst>
          <pc:docMk/>
          <pc:sldMk cId="2356836075" sldId="2076136408"/>
        </pc:sldMkLst>
      </pc:sldChg>
      <pc:sldChg chg="del ord">
        <pc:chgData name="Dan" userId="f3bf429e-1f21-44de-853c-e541fb5aa85e" providerId="ADAL" clId="{6721ABC6-4BBB-4332-94CB-09E56F3DACB9}" dt="2021-06-09T15:20:07.071" v="626" actId="2696"/>
        <pc:sldMkLst>
          <pc:docMk/>
          <pc:sldMk cId="1891524692" sldId="2076136409"/>
        </pc:sldMkLst>
      </pc:sldChg>
      <pc:sldChg chg="add">
        <pc:chgData name="Dan" userId="f3bf429e-1f21-44de-853c-e541fb5aa85e" providerId="ADAL" clId="{6721ABC6-4BBB-4332-94CB-09E56F3DACB9}" dt="2021-06-09T15:20:09.541" v="627"/>
        <pc:sldMkLst>
          <pc:docMk/>
          <pc:sldMk cId="3462979044" sldId="2076136409"/>
        </pc:sldMkLst>
      </pc:sldChg>
      <pc:sldChg chg="add modAnim">
        <pc:chgData name="Dan" userId="f3bf429e-1f21-44de-853c-e541fb5aa85e" providerId="ADAL" clId="{6721ABC6-4BBB-4332-94CB-09E56F3DACB9}" dt="2021-06-09T15:15:03.551" v="548"/>
        <pc:sldMkLst>
          <pc:docMk/>
          <pc:sldMk cId="1189911717" sldId="2076136410"/>
        </pc:sldMkLst>
      </pc:sldChg>
      <pc:sldChg chg="modSp add mod ord">
        <pc:chgData name="Dan" userId="f3bf429e-1f21-44de-853c-e541fb5aa85e" providerId="ADAL" clId="{6721ABC6-4BBB-4332-94CB-09E56F3DACB9}" dt="2021-06-09T15:20:19.353" v="644" actId="20577"/>
        <pc:sldMkLst>
          <pc:docMk/>
          <pc:sldMk cId="1607443311" sldId="2076136411"/>
        </pc:sldMkLst>
        <pc:spChg chg="mod">
          <ac:chgData name="Dan" userId="f3bf429e-1f21-44de-853c-e541fb5aa85e" providerId="ADAL" clId="{6721ABC6-4BBB-4332-94CB-09E56F3DACB9}" dt="2021-06-09T15:20:19.353" v="644" actId="20577"/>
          <ac:spMkLst>
            <pc:docMk/>
            <pc:sldMk cId="1607443311" sldId="2076136411"/>
            <ac:spMk id="2" creationId="{1724E59C-30B3-4C88-861B-37F2837D14A1}"/>
          </ac:spMkLst>
        </pc:spChg>
      </pc:sldChg>
      <pc:sldChg chg="add">
        <pc:chgData name="Dan" userId="f3bf429e-1f21-44de-853c-e541fb5aa85e" providerId="ADAL" clId="{6721ABC6-4BBB-4332-94CB-09E56F3DACB9}" dt="2021-06-09T15:20:15.172" v="630"/>
        <pc:sldMkLst>
          <pc:docMk/>
          <pc:sldMk cId="985769645" sldId="2076136412"/>
        </pc:sldMkLst>
      </pc:sldChg>
      <pc:sldChg chg="new del">
        <pc:chgData name="Dan" userId="f3bf429e-1f21-44de-853c-e541fb5aa85e" providerId="ADAL" clId="{6721ABC6-4BBB-4332-94CB-09E56F3DACB9}" dt="2021-06-09T15:20:13.737" v="629" actId="47"/>
        <pc:sldMkLst>
          <pc:docMk/>
          <pc:sldMk cId="2344524332" sldId="20761364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D1B54-0B36-7A4E-913A-A21C02273F89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3714-B553-A044-BA72-366907BA3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Dan Toft</a:t>
            </a:r>
          </a:p>
          <a:p>
            <a:r>
              <a:rPr lang="da-DK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Microsoft 365 &amp; SharePoint Specialist</a:t>
            </a:r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Evobis, Denmark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RERs added with app-only don’t work w/o app-only principal with tenant permissions. aka 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PnP.Powershell</a:t>
            </a:r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No documentation on the REST 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api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with RERs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FOCUS ON LISTS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6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6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6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Function is not the only place!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Can be done in Power Automate but you lose some of the “help” and “user-friendliness”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Reusable if built correctly</a:t>
            </a: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Webhooks have 5 minutes of delay, and expire – but can be more “secure”</a:t>
            </a: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Especially if you're not the original developer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2188559"/>
            <a:ext cx="5895975" cy="3831241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2188559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2155602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4975" y="1631569"/>
            <a:ext cx="3705225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209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67213" y="1631569"/>
            <a:ext cx="3695702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289928" y="1631569"/>
            <a:ext cx="3708398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41875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770907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4975" y="5026024"/>
            <a:ext cx="3700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67212" y="5026024"/>
            <a:ext cx="36957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89925" y="5026024"/>
            <a:ext cx="3708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5616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91701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339460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87218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34976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4500"/>
            <a:ext cx="11563350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86136" y="2178050"/>
            <a:ext cx="1604304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26445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6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7218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460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78687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30928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1701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8937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34975" y="2178049"/>
            <a:ext cx="11563350" cy="4373564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0028824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764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494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4704" cy="6994521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466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838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4976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101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80" y="-1"/>
            <a:ext cx="12450255" cy="6994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975" y="1226817"/>
            <a:ext cx="3705225" cy="1195895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37300" y="1226818"/>
            <a:ext cx="3690938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4734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2182297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7653601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8" y="2184023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274320" indent="-27432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548640" indent="-22860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822960" indent="-228600"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4" y="1105407"/>
            <a:ext cx="11567160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/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7759741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585856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188559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290361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2178050"/>
            <a:ext cx="3705225" cy="263525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2178050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2178049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5026024"/>
            <a:ext cx="369570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2417911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444500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903774"/>
            <a:ext cx="11563350" cy="130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83594" y="3071982"/>
            <a:ext cx="6995160" cy="84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21642" y="3285698"/>
            <a:ext cx="6994525" cy="4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7" r:id="rId5"/>
    <p:sldLayoutId id="2147483704" r:id="rId6"/>
    <p:sldLayoutId id="2147483697" r:id="rId7"/>
    <p:sldLayoutId id="2147483692" r:id="rId8"/>
    <p:sldLayoutId id="2147483694" r:id="rId9"/>
    <p:sldLayoutId id="2147483695" r:id="rId10"/>
    <p:sldLayoutId id="2147483685" r:id="rId11"/>
    <p:sldLayoutId id="2147483706" r:id="rId12"/>
    <p:sldLayoutId id="2147483699" r:id="rId13"/>
    <p:sldLayoutId id="2147483688" r:id="rId14"/>
    <p:sldLayoutId id="2147483689" r:id="rId15"/>
    <p:sldLayoutId id="2147483703" r:id="rId16"/>
    <p:sldLayoutId id="2147483705" r:id="rId17"/>
    <p:sldLayoutId id="2147483700" r:id="rId18"/>
    <p:sldLayoutId id="214748370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 userDrawn="1">
          <p15:clr>
            <a:srgbClr val="C35EA4"/>
          </p15:clr>
        </p15:guide>
        <p15:guide id="4" pos="1517" userDrawn="1">
          <p15:clr>
            <a:srgbClr val="C35EA4"/>
          </p15:clr>
        </p15:guide>
        <p15:guide id="5" pos="2608" userDrawn="1">
          <p15:clr>
            <a:srgbClr val="C35EA4"/>
          </p15:clr>
        </p15:guide>
        <p15:guide id="6" pos="2751" userDrawn="1">
          <p15:clr>
            <a:srgbClr val="C35EA4"/>
          </p15:clr>
        </p15:guide>
        <p15:guide id="7" pos="3844" userDrawn="1">
          <p15:clr>
            <a:srgbClr val="C35EA4"/>
          </p15:clr>
        </p15:guide>
        <p15:guide id="8" pos="3989" userDrawn="1">
          <p15:clr>
            <a:srgbClr val="C35EA4"/>
          </p15:clr>
        </p15:guide>
        <p15:guide id="9" pos="5079" userDrawn="1">
          <p15:clr>
            <a:srgbClr val="C35EA4"/>
          </p15:clr>
        </p15:guide>
        <p15:guide id="10" pos="5222" userDrawn="1">
          <p15:clr>
            <a:srgbClr val="C35EA4"/>
          </p15:clr>
        </p15:guide>
        <p15:guide id="11" pos="6317" userDrawn="1">
          <p15:clr>
            <a:srgbClr val="C35EA4"/>
          </p15:clr>
        </p15:guide>
        <p15:guide id="12" pos="6460" userDrawn="1">
          <p15:clr>
            <a:srgbClr val="C35EA4"/>
          </p15:clr>
        </p15:guide>
        <p15:guide id="16" pos="274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8" userDrawn="1">
          <p15:clr>
            <a:srgbClr val="5ACBF0"/>
          </p15:clr>
        </p15:guide>
        <p15:guide id="19" orient="horz" pos="1372" userDrawn="1">
          <p15:clr>
            <a:srgbClr val="5ACBF0"/>
          </p15:clr>
        </p15:guide>
        <p15:guide id="20" orient="horz" pos="612" userDrawn="1">
          <p15:clr>
            <a:srgbClr val="5ACBF0"/>
          </p15:clr>
        </p15:guide>
        <p15:guide id="21" orient="horz" pos="1515" userDrawn="1">
          <p15:clr>
            <a:srgbClr val="5ACBF0"/>
          </p15:clr>
        </p15:guide>
        <p15:guide id="22" orient="horz" pos="2127" userDrawn="1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 userDrawn="1">
          <p15:clr>
            <a:srgbClr val="F26B43"/>
          </p15:clr>
        </p15:guide>
        <p15:guide id="26" orient="horz" pos="4127" userDrawn="1">
          <p15:clr>
            <a:srgbClr val="F26B43"/>
          </p15:clr>
        </p15:guide>
        <p15:guide id="27" orient="horz" pos="2889" userDrawn="1">
          <p15:clr>
            <a:srgbClr val="5ACBF0"/>
          </p15:clr>
        </p15:guide>
        <p15:guide id="28" orient="horz" pos="3032" userDrawn="1">
          <p15:clr>
            <a:srgbClr val="5ACBF0"/>
          </p15:clr>
        </p15:guide>
        <p15:guide id="29" orient="horz" pos="3648" userDrawn="1">
          <p15:clr>
            <a:srgbClr val="5ACBF0"/>
          </p15:clr>
        </p15:guide>
        <p15:guide id="30" orient="horz" pos="3792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fx-webparts/tree/main/samples/react-remote-event-receiver-manag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hyperlink" Target="https://docs.microsoft.com/en-us/sharepoint/dev/solution-guidance/use-remote-event-receivers-in-sharepoint" TargetMode="External"/><Relationship Id="rId4" Type="http://schemas.openxmlformats.org/officeDocument/2006/relationships/hyperlink" Target="https://aka.ms/spfx-webpar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668208"/>
            <a:ext cx="1081338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 dirty="0">
                <a:latin typeface="Segoe UI Semibold"/>
                <a:cs typeface="Segoe UI Semibold"/>
              </a:rPr>
              <a:t>Remote Event Receiver Manager – SPFx sample</a:t>
            </a:r>
            <a:endParaRPr lang="en-US" sz="1200" b="1" dirty="0">
              <a:latin typeface="Segoe UI Semibold"/>
              <a:cs typeface="Segoe UI Semi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31DDC9-A0F7-4B24-9A19-862BC0E7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23298" y="2757127"/>
            <a:ext cx="1117118" cy="11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38894720-80E3-4BF8-A26D-21BB6107EEAC}"/>
              </a:ext>
            </a:extLst>
          </p:cNvPr>
          <p:cNvSpPr txBox="1">
            <a:spLocks/>
          </p:cNvSpPr>
          <p:nvPr/>
        </p:nvSpPr>
        <p:spPr>
          <a:xfrm>
            <a:off x="400050" y="2401286"/>
            <a:ext cx="3711748" cy="964256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strike="noStrike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Dan Toft</a:t>
            </a:r>
            <a:endParaRPr lang="en-US" sz="4800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EEA37D9-1CFD-412B-8951-EAA0B4B31DF0}"/>
              </a:ext>
            </a:extLst>
          </p:cNvPr>
          <p:cNvSpPr txBox="1">
            <a:spLocks/>
          </p:cNvSpPr>
          <p:nvPr/>
        </p:nvSpPr>
        <p:spPr>
          <a:xfrm>
            <a:off x="413295" y="3342767"/>
            <a:ext cx="3711748" cy="96425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@Tanddant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111FCB1-7C7E-4975-A8DF-C40CC639FB81}"/>
              </a:ext>
            </a:extLst>
          </p:cNvPr>
          <p:cNvSpPr txBox="1"/>
          <p:nvPr/>
        </p:nvSpPr>
        <p:spPr>
          <a:xfrm>
            <a:off x="673100" y="1062565"/>
            <a:ext cx="5206999" cy="50536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Reusability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Synchronous and asynchronous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“Unlimited power”</a:t>
            </a:r>
          </a:p>
          <a:p>
            <a:pPr marL="809244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CSOM</a:t>
            </a:r>
          </a:p>
          <a:p>
            <a:pPr marL="809244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PnP.Framework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44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Third Party Integrations without custom actions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LID4096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0DF395F9-63C1-46F8-A3E5-F6B3A841C149}"/>
              </a:ext>
            </a:extLst>
          </p:cNvPr>
          <p:cNvSpPr txBox="1"/>
          <p:nvPr/>
        </p:nvSpPr>
        <p:spPr>
          <a:xfrm>
            <a:off x="6934201" y="1062565"/>
            <a:ext cx="4965700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Needs hosting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Harder to “see”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retry handling/logging</a:t>
            </a:r>
          </a:p>
          <a:p>
            <a:pPr marL="809244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queue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Black box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F113A-183A-45E9-B454-86000A6F28CF}"/>
              </a:ext>
            </a:extLst>
          </p:cNvPr>
          <p:cNvSpPr txBox="1"/>
          <p:nvPr/>
        </p:nvSpPr>
        <p:spPr>
          <a:xfrm>
            <a:off x="673100" y="329510"/>
            <a:ext cx="1081338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cs typeface="Segoe UI Semibold"/>
              </a:rPr>
              <a:t>Remote Event Receivers </a:t>
            </a: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28108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04D222-6811-4FA1-A1DE-3F8B0175EC87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25DD9-C347-4B0B-A4E3-F7C6630B3C52}"/>
              </a:ext>
            </a:extLst>
          </p:cNvPr>
          <p:cNvSpPr/>
          <p:nvPr/>
        </p:nvSpPr>
        <p:spPr bwMode="auto">
          <a:xfrm>
            <a:off x="0" y="6326234"/>
            <a:ext cx="2851688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A146951-0009-4467-A50F-70B0ED6143D9}"/>
              </a:ext>
            </a:extLst>
          </p:cNvPr>
          <p:cNvSpPr txBox="1">
            <a:spLocks/>
          </p:cNvSpPr>
          <p:nvPr/>
        </p:nvSpPr>
        <p:spPr>
          <a:xfrm>
            <a:off x="434977" y="4935118"/>
            <a:ext cx="2696850" cy="96425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@Tanddant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0E7F5-3CA4-40AE-93EB-EB639EFC8FC4}"/>
              </a:ext>
            </a:extLst>
          </p:cNvPr>
          <p:cNvSpPr txBox="1"/>
          <p:nvPr/>
        </p:nvSpPr>
        <p:spPr>
          <a:xfrm>
            <a:off x="400049" y="1095151"/>
            <a:ext cx="110669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Remote Event Receiver Manager</a:t>
            </a:r>
            <a:r>
              <a:rPr lang="en-US" sz="2400" dirty="0"/>
              <a:t>:</a:t>
            </a:r>
          </a:p>
          <a:p>
            <a:r>
              <a:rPr lang="en-US" sz="1800" dirty="0">
                <a:hlinkClick r:id="rId3"/>
              </a:rPr>
              <a:t>https://github.com/pnp/sp-dev-fx-webparts/tree/main/samples/react-remote-event-receiver-manager</a:t>
            </a:r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SPFx</a:t>
            </a:r>
          </a:p>
          <a:p>
            <a:r>
              <a:rPr lang="en-US" sz="2400" dirty="0">
                <a:hlinkClick r:id="rId4"/>
              </a:rPr>
              <a:t>https://aka.ms/spfx-webparts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Remote Event Receivers</a:t>
            </a:r>
          </a:p>
          <a:p>
            <a:r>
              <a:rPr lang="en-US" sz="2400" dirty="0">
                <a:hlinkClick r:id="rId5"/>
              </a:rPr>
              <a:t>https://docs.microsoft.com/en-us/sharepoint/dev/solution-guidance/use-remote-event-receivers-in-sharepoint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0E349-C859-403A-9956-11D1B59B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196063"/>
            <a:ext cx="7627938" cy="591670"/>
          </a:xfrm>
        </p:spPr>
        <p:txBody>
          <a:bodyPr/>
          <a:lstStyle/>
          <a:p>
            <a:r>
              <a:rPr lang="en-US" sz="3600"/>
              <a:t>Thank you!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BC73A1-147A-45E4-8E22-CB92AA1F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135652" y="5355212"/>
            <a:ext cx="1109466" cy="11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87637"/>
            <a:ext cx="1081338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6600" b="1" dirty="0">
                <a:latin typeface="Segoe UI Semibold"/>
                <a:cs typeface="Segoe UI Semibold"/>
              </a:rPr>
              <a:t>About this demo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B3CA8-EE0F-474D-BEE9-F3E43A5167EC}"/>
              </a:ext>
            </a:extLst>
          </p:cNvPr>
          <p:cNvSpPr txBox="1"/>
          <p:nvPr/>
        </p:nvSpPr>
        <p:spPr>
          <a:xfrm>
            <a:off x="400050" y="1195633"/>
            <a:ext cx="7634073" cy="163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Demo &amp; Why I made this sample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What is a Remote Event Receiver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Remote event receivers vs. Power Automate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116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4E59C-30B3-4C88-861B-37F2837D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1207895"/>
            <a:ext cx="8061324" cy="3605405"/>
          </a:xfrm>
        </p:spPr>
        <p:txBody>
          <a:bodyPr/>
          <a:lstStyle/>
          <a:p>
            <a:r>
              <a:rPr lang="en-US" b="1" dirty="0">
                <a:cs typeface="Segoe UI Semibold"/>
              </a:rPr>
              <a:t>Demo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074433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215C5-4F81-4FA6-8FE4-EBD45FC92C1D}"/>
              </a:ext>
            </a:extLst>
          </p:cNvPr>
          <p:cNvSpPr txBox="1"/>
          <p:nvPr/>
        </p:nvSpPr>
        <p:spPr>
          <a:xfrm>
            <a:off x="1796995" y="1693628"/>
            <a:ext cx="585216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screen shots of your demo as a backup</a:t>
            </a:r>
          </a:p>
        </p:txBody>
      </p:sp>
      <p:pic>
        <p:nvPicPr>
          <p:cNvPr id="4" name="Billede 3" descr="Et billede, der indeholder tekst, skærmbillede, indendørs&#10;&#10;Automatisk genereret beskrivelse">
            <a:extLst>
              <a:ext uri="{FF2B5EF4-FFF2-40B4-BE49-F238E27FC236}">
                <a16:creationId xmlns:a16="http://schemas.microsoft.com/office/drawing/2014/main" id="{4DAD5E99-4AF7-4744-81D6-1D5CC359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6" y="0"/>
            <a:ext cx="1090162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45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215C5-4F81-4FA6-8FE4-EBD45FC92C1D}"/>
              </a:ext>
            </a:extLst>
          </p:cNvPr>
          <p:cNvSpPr txBox="1"/>
          <p:nvPr/>
        </p:nvSpPr>
        <p:spPr>
          <a:xfrm>
            <a:off x="1796995" y="1693628"/>
            <a:ext cx="585216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screen shots of your demo as a backup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D5D3C-7FEB-41CD-AF1B-B261FEA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55" y="1324296"/>
            <a:ext cx="9221625" cy="37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90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4E59C-30B3-4C88-861B-37F2837D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1207895"/>
            <a:ext cx="8061324" cy="3605405"/>
          </a:xfrm>
        </p:spPr>
        <p:txBody>
          <a:bodyPr/>
          <a:lstStyle/>
          <a:p>
            <a:r>
              <a:rPr lang="en-US" b="1" dirty="0">
                <a:cs typeface="Segoe UI Semibold"/>
              </a:rPr>
              <a:t>What is a Remote Event Receiver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57696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D4F9E54-3E93-4DBC-AF27-51E0D9C81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7902" y="3599808"/>
            <a:ext cx="1099624" cy="10996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F3ACF79-60EB-4840-9DF7-6E9AD68B8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050" y="3599808"/>
            <a:ext cx="1099624" cy="1099624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D08A49C7-1543-4C3C-9564-2D5A41C36954}"/>
              </a:ext>
            </a:extLst>
          </p:cNvPr>
          <p:cNvCxnSpPr>
            <a:stCxn id="4" idx="3"/>
            <a:endCxn id="27" idx="1"/>
          </p:cNvCxnSpPr>
          <p:nvPr/>
        </p:nvCxnSpPr>
        <p:spPr>
          <a:xfrm>
            <a:off x="1499674" y="4149620"/>
            <a:ext cx="112822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11AC7FD-C9C3-4DAC-A02B-539C2379C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1004" y="3166064"/>
            <a:ext cx="662396" cy="66239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263983A-4F03-4EB6-AD5A-7079D355DE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3556" y="-331198"/>
            <a:ext cx="2993744" cy="299374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E4EDE54-81A8-4709-8A15-34E7698AA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0616" y="615862"/>
            <a:ext cx="1099624" cy="1099624"/>
          </a:xfrm>
          <a:prstGeom prst="rect">
            <a:avLst/>
          </a:prstGeom>
        </p:spPr>
      </p:pic>
      <p:cxnSp>
        <p:nvCxnSpPr>
          <p:cNvPr id="32" name="Lige pilforbindelse 31">
            <a:extLst>
              <a:ext uri="{FF2B5EF4-FFF2-40B4-BE49-F238E27FC236}">
                <a16:creationId xmlns:a16="http://schemas.microsoft.com/office/drawing/2014/main" id="{559F00FC-FBDE-4FE7-9B38-C46EE3FA1592}"/>
              </a:ext>
            </a:extLst>
          </p:cNvPr>
          <p:cNvCxnSpPr>
            <a:cxnSpLocks/>
          </p:cNvCxnSpPr>
          <p:nvPr/>
        </p:nvCxnSpPr>
        <p:spPr>
          <a:xfrm flipV="1">
            <a:off x="3756130" y="2149230"/>
            <a:ext cx="1552470" cy="15718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ge pilforbindelse 36">
            <a:extLst>
              <a:ext uri="{FF2B5EF4-FFF2-40B4-BE49-F238E27FC236}">
                <a16:creationId xmlns:a16="http://schemas.microsoft.com/office/drawing/2014/main" id="{9DB365F4-C8B6-4B62-B465-749B210F619E}"/>
              </a:ext>
            </a:extLst>
          </p:cNvPr>
          <p:cNvCxnSpPr>
            <a:cxnSpLocks/>
          </p:cNvCxnSpPr>
          <p:nvPr/>
        </p:nvCxnSpPr>
        <p:spPr>
          <a:xfrm flipH="1">
            <a:off x="3930826" y="2336800"/>
            <a:ext cx="1629790" cy="16637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449D7EE0-E146-4DFF-866C-CF0FB7EF0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86962" y="3063018"/>
            <a:ext cx="1316163" cy="1316163"/>
          </a:xfrm>
          <a:prstGeom prst="rect">
            <a:avLst/>
          </a:prstGeom>
        </p:spPr>
      </p:pic>
      <p:cxnSp>
        <p:nvCxnSpPr>
          <p:cNvPr id="42" name="Lige pilforbindelse 41">
            <a:extLst>
              <a:ext uri="{FF2B5EF4-FFF2-40B4-BE49-F238E27FC236}">
                <a16:creationId xmlns:a16="http://schemas.microsoft.com/office/drawing/2014/main" id="{EF2BB62B-653E-40AC-89D8-8415FD93A6E8}"/>
              </a:ext>
            </a:extLst>
          </p:cNvPr>
          <p:cNvCxnSpPr>
            <a:cxnSpLocks/>
          </p:cNvCxnSpPr>
          <p:nvPr/>
        </p:nvCxnSpPr>
        <p:spPr>
          <a:xfrm>
            <a:off x="7696200" y="1718283"/>
            <a:ext cx="2490762" cy="14477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22BCE999-82DD-449E-B503-62C7BB22F0B5}"/>
              </a:ext>
            </a:extLst>
          </p:cNvPr>
          <p:cNvCxnSpPr>
            <a:cxnSpLocks/>
          </p:cNvCxnSpPr>
          <p:nvPr/>
        </p:nvCxnSpPr>
        <p:spPr>
          <a:xfrm flipH="1" flipV="1">
            <a:off x="7607300" y="1943100"/>
            <a:ext cx="2336800" cy="14351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felt 47">
            <a:extLst>
              <a:ext uri="{FF2B5EF4-FFF2-40B4-BE49-F238E27FC236}">
                <a16:creationId xmlns:a16="http://schemas.microsoft.com/office/drawing/2014/main" id="{2A17F3B9-1283-4FDB-A499-084E510D8996}"/>
              </a:ext>
            </a:extLst>
          </p:cNvPr>
          <p:cNvSpPr txBox="1"/>
          <p:nvPr/>
        </p:nvSpPr>
        <p:spPr>
          <a:xfrm>
            <a:off x="2627902" y="5544696"/>
            <a:ext cx="731816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Write back to the list (advanced calculated fields)</a:t>
            </a:r>
            <a:endParaRPr lang="LID4096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1" name="Tekstfelt 50">
            <a:extLst>
              <a:ext uri="{FF2B5EF4-FFF2-40B4-BE49-F238E27FC236}">
                <a16:creationId xmlns:a16="http://schemas.microsoft.com/office/drawing/2014/main" id="{A31425CA-C966-4D6B-A8CF-F3628DBD96D4}"/>
              </a:ext>
            </a:extLst>
          </p:cNvPr>
          <p:cNvSpPr txBox="1"/>
          <p:nvPr/>
        </p:nvSpPr>
        <p:spPr>
          <a:xfrm>
            <a:off x="3783604" y="5544696"/>
            <a:ext cx="500676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an Remote Event Receiver</a:t>
            </a:r>
            <a:endParaRPr lang="LID4096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3" name="Tekstfelt 52">
            <a:extLst>
              <a:ext uri="{FF2B5EF4-FFF2-40B4-BE49-F238E27FC236}">
                <a16:creationId xmlns:a16="http://schemas.microsoft.com/office/drawing/2014/main" id="{71B4559F-3B3C-404D-A7BB-4085E0E8850F}"/>
              </a:ext>
            </a:extLst>
          </p:cNvPr>
          <p:cNvSpPr txBox="1"/>
          <p:nvPr/>
        </p:nvSpPr>
        <p:spPr>
          <a:xfrm>
            <a:off x="2627902" y="5544696"/>
            <a:ext cx="731816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data to external services</a:t>
            </a:r>
            <a:endParaRPr lang="LID4096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4" name="Tekstfelt 53">
            <a:extLst>
              <a:ext uri="{FF2B5EF4-FFF2-40B4-BE49-F238E27FC236}">
                <a16:creationId xmlns:a16="http://schemas.microsoft.com/office/drawing/2014/main" id="{F541402F-83EB-449C-8D14-CBC531E454F2}"/>
              </a:ext>
            </a:extLst>
          </p:cNvPr>
          <p:cNvSpPr txBox="1"/>
          <p:nvPr/>
        </p:nvSpPr>
        <p:spPr>
          <a:xfrm>
            <a:off x="2627902" y="5544696"/>
            <a:ext cx="731816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Validate or get data from external services</a:t>
            </a:r>
            <a:endParaRPr lang="LID4096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51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51" grpId="0"/>
      <p:bldP spid="53" grpId="0"/>
      <p:bldP spid="53" grpId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4E59C-30B3-4C88-861B-37F2837D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6" y="1207895"/>
            <a:ext cx="8061324" cy="3605405"/>
          </a:xfrm>
        </p:spPr>
        <p:txBody>
          <a:bodyPr/>
          <a:lstStyle/>
          <a:p>
            <a:r>
              <a:rPr lang="en-US" b="1" dirty="0">
                <a:cs typeface="Segoe UI Semibold"/>
              </a:rPr>
              <a:t>Remote Event Receivers vs. Power Automate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568360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wer Automate - Microsoft Tech Community">
            <a:extLst>
              <a:ext uri="{FF2B5EF4-FFF2-40B4-BE49-F238E27FC236}">
                <a16:creationId xmlns:a16="http://schemas.microsoft.com/office/drawing/2014/main" id="{3D76FCBC-A880-4EBE-9602-9A0BDFE0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91" y="-4588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8" name="Picture 4" descr="Serverless application with PowerShell: Azure Functions | adatum">
            <a:extLst>
              <a:ext uri="{FF2B5EF4-FFF2-40B4-BE49-F238E27FC236}">
                <a16:creationId xmlns:a16="http://schemas.microsoft.com/office/drawing/2014/main" id="{F41176D3-9182-4824-BDC3-45C7A498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8" y="598394"/>
            <a:ext cx="2480337" cy="169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518634-581F-40BB-B39C-8D3B60E56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0779" y="5427403"/>
            <a:ext cx="1099624" cy="109962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6A9D4C-CB9A-47D3-8815-2B91987B0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40591" y="5122044"/>
            <a:ext cx="664509" cy="6645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18410C8-2007-4A7B-95C3-13558003B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4912" y="5427403"/>
            <a:ext cx="1099624" cy="10996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974750B-9026-49D6-A653-3F597173B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9045" y="5427403"/>
            <a:ext cx="1099624" cy="109962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5C19B3F-6A5D-421F-A1C8-030415EC5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3178" y="5427403"/>
            <a:ext cx="1099624" cy="10996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1C6B19E-C78B-4B80-960B-D41AFF683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614" y="5427403"/>
            <a:ext cx="1099624" cy="10996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4F51FE7-5680-44F0-9F54-E4008D1AE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2050" y="5427403"/>
            <a:ext cx="1099624" cy="10996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1419BD-94EB-4E15-AA34-0FC8208DA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7819" y="5122044"/>
            <a:ext cx="664509" cy="6645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041D33-E238-4B08-9B9E-7B55E8E4E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9983" y="5122044"/>
            <a:ext cx="664509" cy="66450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49B7AF1-3563-402D-98E9-EDD76F384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7248" y="5095148"/>
            <a:ext cx="664509" cy="66450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47B9DB6-746B-4E74-AB13-76509D1D2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5017" y="5024946"/>
            <a:ext cx="664509" cy="66450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E16D7C-088F-4A46-B139-610002D87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2872" y="5095148"/>
            <a:ext cx="664509" cy="66450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31F7012-F49E-43D3-9320-AD51F07B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2222" y="5157944"/>
            <a:ext cx="664509" cy="6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614E-6 1.29823E-6 L 0.24432 -0.5671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6" y="-28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32 -0.56718 L 4.66684E-6 8.35225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0" y="29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5211E-6 1.14389E-6 L 0.26934 -0.5982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8" y="-2991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5254E-6 2.70994E-6 L 0.14067 -0.5894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0" y="-2948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202E-6 -3.94462E-6 L -0.0083 -0.5792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" y="-2896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493E-6 2.70994E-6 L -0.14425 -0.5894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0" y="-2948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933E-6 1.29823E-6 L -0.2844 -0.5930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2" y="-2966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231E-7 1.29823E-6 L -0.40886 -0.5930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9" y="-29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886 -0.59306 L 2.59382E-6 2.70994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24" y="2946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4 -0.59306 L -5.08042E-7 2.70994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0" y="2946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24 -0.58943 L 3.0457E-6 2.70994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4" y="2946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 -0.57921 L 1.86878E-6 3.54063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" y="2880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67 -0.58943 L 3.72224E-6 2.70994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3" y="2946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34 -0.59828 L -3.40311E-6 2.70994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4" y="29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365_Powerpoint_template.potx" id="{FCC1D039-350F-485D-9D4D-EA6BF8D9FC92}" vid="{0C312DF0-6255-45D4-84B0-A3AE80CBB8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af12e0e-2dae-4c79-960d-0c36bb0397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5" ma:contentTypeDescription="Create a new document." ma:contentTypeScope="" ma:versionID="bf59984088697774faa4183dd5dc7d53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e6a913b41f72b7070b09f77a891f5774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EDFC28-B9B7-44DF-AD52-64BAD6DFF7F7}">
  <ds:schemaRefs>
    <ds:schemaRef ds:uri="http://purl.org/dc/terms/"/>
    <ds:schemaRef ds:uri="http://purl.org/dc/elements/1.1/"/>
    <ds:schemaRef ds:uri="cf1a6e66-1f70-4758-bffa-fec7fdad6eba"/>
    <ds:schemaRef ds:uri="http://www.w3.org/XML/1998/namespace"/>
    <ds:schemaRef ds:uri="http://purl.org/dc/dcmitype/"/>
    <ds:schemaRef ds:uri="http://schemas.microsoft.com/office/2006/documentManagement/types"/>
    <ds:schemaRef ds:uri="faf12e0e-2dae-4c79-960d-0c36bb03977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AEF605A-4E98-42F9-87D1-4DD8883AFB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166F94-70EE-4A62-BDCE-7471EAA75D09}">
  <ds:schemaRefs>
    <ds:schemaRef ds:uri="cf1a6e66-1f70-4758-bffa-fec7fdad6eba"/>
    <ds:schemaRef ds:uri="faf12e0e-2dae-4c79-960d-0c36bb0397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294</Words>
  <Application>Microsoft Office PowerPoint</Application>
  <PresentationFormat>Custom</PresentationFormat>
  <Paragraphs>66</Paragraphs>
  <Slides>11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Segoe UI</vt:lpstr>
      <vt:lpstr>Segoe UI Semibold</vt:lpstr>
      <vt:lpstr>Wingdings</vt:lpstr>
      <vt:lpstr>Microsoft 365 PPT Template - 2018</vt:lpstr>
      <vt:lpstr>PowerPoint Presentation</vt:lpstr>
      <vt:lpstr>PowerPoint Presentation</vt:lpstr>
      <vt:lpstr>Demo</vt:lpstr>
      <vt:lpstr>PowerPoint Presentation</vt:lpstr>
      <vt:lpstr>PowerPoint Presentation</vt:lpstr>
      <vt:lpstr>What is a Remote Event Receiver</vt:lpstr>
      <vt:lpstr>PowerPoint Presentation</vt:lpstr>
      <vt:lpstr>Remote Event Receivers vs. Power Automate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Hugo Bernier Tahoe Ninjas</dc:title>
  <dc:creator>Hugo Bernier</dc:creator>
  <cp:lastModifiedBy>Dan Toft</cp:lastModifiedBy>
  <cp:revision>37</cp:revision>
  <dcterms:created xsi:type="dcterms:W3CDTF">2020-08-13T02:06:00Z</dcterms:created>
  <dcterms:modified xsi:type="dcterms:W3CDTF">2021-06-10T13:52:47Z</dcterms:modified>
</cp:coreProperties>
</file>